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dlery Pro" pitchFamily="2" charset="77"/>
      <p:regular r:id="rId14"/>
    </p:embeddedFont>
    <p:embeddedFont>
      <p:font typeface="Anonymous Pro Bold" panose="02060809030202000504" pitchFamily="49" charset="0"/>
      <p:regular r:id="rId15"/>
      <p:bold r:id="rId16"/>
    </p:embeddedFont>
    <p:embeddedFont>
      <p:font typeface="Bauhaus 93" pitchFamily="82" charset="77"/>
      <p:regular r:id="rId17"/>
    </p:embeddedFont>
    <p:embeddedFont>
      <p:font typeface="Bodoni FLF Bold" panose="02000803080000020003" pitchFamily="2" charset="0"/>
      <p:regular r:id="rId18"/>
      <p:bold r:id="rId19"/>
    </p:embeddedFont>
    <p:embeddedFont>
      <p:font typeface="Edwardian Script ITC" panose="030303020407070D0804" pitchFamily="66" charset="77"/>
      <p:regular r:id="rId20"/>
    </p:embeddedFont>
    <p:embeddedFont>
      <p:font typeface="Noto Serif" panose="02020600060500020200" pitchFamily="18" charset="0"/>
      <p:regular r:id="rId21"/>
      <p:bold r:id="rId22"/>
      <p:italic r:id="rId23"/>
      <p:boldItalic r:id="rId24"/>
    </p:embeddedFont>
    <p:embeddedFont>
      <p:font typeface="Noto Serif Bold" panose="02020800060500020200" pitchFamily="18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448"/>
    <a:srgbClr val="E2B74D"/>
    <a:srgbClr val="F2C14D"/>
    <a:srgbClr val="938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6" autoAdjust="0"/>
  </p:normalViewPr>
  <p:slideViewPr>
    <p:cSldViewPr>
      <p:cViewPr>
        <p:scale>
          <a:sx n="69" d="100"/>
          <a:sy n="69" d="100"/>
        </p:scale>
        <p:origin x="256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hyperlink" Target="https://www.canva.com/design/DAGlR0W-b1Y/QCudgRAkx5G9r144-iYIDQ/edit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drive.google.com/file/d/1otEk0kvkuHQULTj5sZAm7WjvRvZ3pxOw/view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https://drive.google.com/file/d/1SRphV9SoRekwadm--tkOCmHXVRloTECY/view?usp=sharing" TargetMode="External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7735" y="0"/>
            <a:ext cx="5580265" cy="1028700"/>
            <a:chOff x="0" y="0"/>
            <a:chExt cx="7242291" cy="1335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2291" cy="1335088"/>
            </a:xfrm>
            <a:custGeom>
              <a:avLst/>
              <a:gdLst/>
              <a:ahLst/>
              <a:cxnLst/>
              <a:rect l="l" t="t" r="r" b="b"/>
              <a:pathLst>
                <a:path w="7242291" h="1335088">
                  <a:moveTo>
                    <a:pt x="0" y="0"/>
                  </a:moveTo>
                  <a:lnTo>
                    <a:pt x="7242291" y="0"/>
                  </a:lnTo>
                  <a:lnTo>
                    <a:pt x="7242291" y="1335088"/>
                  </a:lnTo>
                  <a:lnTo>
                    <a:pt x="0" y="1335088"/>
                  </a:lnTo>
                  <a:close/>
                </a:path>
              </a:pathLst>
            </a:custGeom>
            <a:solidFill>
              <a:srgbClr val="E4A97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829089" y="514350"/>
            <a:ext cx="1474673" cy="10287000"/>
            <a:chOff x="0" y="0"/>
            <a:chExt cx="1913890" cy="13350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3350881"/>
            </a:xfrm>
            <a:custGeom>
              <a:avLst/>
              <a:gdLst/>
              <a:ahLst/>
              <a:cxnLst/>
              <a:rect l="l" t="t" r="r" b="b"/>
              <a:pathLst>
                <a:path w="1913890" h="13350881">
                  <a:moveTo>
                    <a:pt x="0" y="0"/>
                  </a:moveTo>
                  <a:lnTo>
                    <a:pt x="1913890" y="0"/>
                  </a:lnTo>
                  <a:lnTo>
                    <a:pt x="1913890" y="13350881"/>
                  </a:lnTo>
                  <a:lnTo>
                    <a:pt x="0" y="13350881"/>
                  </a:ln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39420" y="1598498"/>
            <a:ext cx="10332719" cy="218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b="1" spc="375" dirty="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E-COMMERCE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9420" y="3836100"/>
            <a:ext cx="10359369" cy="52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spc="144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22 April, 2025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010373" y="17994"/>
            <a:ext cx="1277627" cy="1702420"/>
          </a:xfrm>
          <a:custGeom>
            <a:avLst/>
            <a:gdLst/>
            <a:ahLst/>
            <a:cxnLst/>
            <a:rect l="l" t="t" r="r" b="b"/>
            <a:pathLst>
              <a:path w="1277627" h="1702420">
                <a:moveTo>
                  <a:pt x="0" y="0"/>
                </a:moveTo>
                <a:lnTo>
                  <a:pt x="1277627" y="0"/>
                </a:lnTo>
                <a:lnTo>
                  <a:pt x="1277627" y="1702419"/>
                </a:lnTo>
                <a:lnTo>
                  <a:pt x="0" y="1702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433" t="-40441" r="-91604" b="-63716"/>
            </a:stretch>
          </a:blipFill>
        </p:spPr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39B3C168-6569-AC38-95B1-03EDED2BFAE0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6491576E-04B8-DE1B-C020-8C19D03C8F08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22" name="TextBox 7">
            <a:extLst>
              <a:ext uri="{FF2B5EF4-FFF2-40B4-BE49-F238E27FC236}">
                <a16:creationId xmlns:a16="http://schemas.microsoft.com/office/drawing/2014/main" id="{523CCCA6-CD27-EB82-359D-69B3FE468E71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B91B325-19DA-54AE-7473-C67B1C06227E}"/>
              </a:ext>
            </a:extLst>
          </p:cNvPr>
          <p:cNvSpPr/>
          <p:nvPr/>
        </p:nvSpPr>
        <p:spPr>
          <a:xfrm>
            <a:off x="12707735" y="-571499"/>
            <a:ext cx="4302638" cy="11372850"/>
          </a:xfrm>
          <a:prstGeom prst="roundRect">
            <a:avLst/>
          </a:prstGeom>
          <a:solidFill>
            <a:srgbClr val="CCA448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88C3B4-0021-B0F2-E140-27CDAAE0BB92}"/>
              </a:ext>
            </a:extLst>
          </p:cNvPr>
          <p:cNvSpPr txBox="1"/>
          <p:nvPr/>
        </p:nvSpPr>
        <p:spPr>
          <a:xfrm>
            <a:off x="13228486" y="822962"/>
            <a:ext cx="32004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auhaus 93" pitchFamily="82" charset="77"/>
              </a:rPr>
              <a:t>SHOP ONLINE</a:t>
            </a:r>
            <a:br>
              <a:rPr lang="en-US" sz="3600" dirty="0">
                <a:solidFill>
                  <a:schemeClr val="bg1"/>
                </a:solidFill>
                <a:latin typeface="Bauhaus 93" pitchFamily="82" charset="77"/>
              </a:rPr>
            </a:br>
            <a:r>
              <a:rPr lang="en-US" sz="3600" dirty="0">
                <a:solidFill>
                  <a:schemeClr val="bg1"/>
                </a:solidFill>
                <a:latin typeface="Bauhaus 93" pitchFamily="82" charset="77"/>
              </a:rPr>
              <a:t>ON OUR </a:t>
            </a:r>
            <a:br>
              <a:rPr lang="en-US" sz="3600" dirty="0">
                <a:solidFill>
                  <a:schemeClr val="bg1"/>
                </a:solidFill>
                <a:latin typeface="Bauhaus 93" pitchFamily="82" charset="77"/>
              </a:rPr>
            </a:br>
            <a:r>
              <a:rPr lang="en-US" sz="3600" dirty="0">
                <a:solidFill>
                  <a:schemeClr val="bg1"/>
                </a:solidFill>
                <a:latin typeface="Bauhaus 93" pitchFamily="82" charset="77"/>
              </a:rPr>
              <a:t>WEBSITE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8F4F9-C9CF-A206-96FA-0FCE3943389D}"/>
              </a:ext>
            </a:extLst>
          </p:cNvPr>
          <p:cNvSpPr txBox="1"/>
          <p:nvPr/>
        </p:nvSpPr>
        <p:spPr>
          <a:xfrm rot="20867660">
            <a:off x="13961375" y="370728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Edwardian Script ITC" panose="030303020407070D0804" pitchFamily="66" charset="77"/>
                <a:cs typeface="Apple Chancery" panose="03020702040506060504" pitchFamily="66" charset="-79"/>
              </a:rPr>
              <a:t>How to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DA5DC6-0F84-660E-7EE0-15740A51D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858" y="2975970"/>
            <a:ext cx="1474673" cy="1097812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199EFF-05CD-9DC2-7C88-7D018CA3DB00}"/>
              </a:ext>
            </a:extLst>
          </p:cNvPr>
          <p:cNvSpPr txBox="1"/>
          <p:nvPr/>
        </p:nvSpPr>
        <p:spPr>
          <a:xfrm>
            <a:off x="13258852" y="4094099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IN TO YOUR ACCOUNT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FDF539-E6A7-5B08-677F-58D0AD15C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31" y="3351149"/>
            <a:ext cx="1485899" cy="1485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3C0519-D4B9-9933-08F0-2388EA57311C}"/>
              </a:ext>
            </a:extLst>
          </p:cNvPr>
          <p:cNvSpPr txBox="1"/>
          <p:nvPr/>
        </p:nvSpPr>
        <p:spPr>
          <a:xfrm>
            <a:off x="15130627" y="4586557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THE ITEM YOU LIKE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ADB73E-915F-4085-6702-97B18D92423E}"/>
              </a:ext>
            </a:extLst>
          </p:cNvPr>
          <p:cNvCxnSpPr/>
          <p:nvPr/>
        </p:nvCxnSpPr>
        <p:spPr>
          <a:xfrm>
            <a:off x="14935200" y="2975970"/>
            <a:ext cx="0" cy="6581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47D255B-8807-6A81-77F7-4AE167CDB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023" y="5143500"/>
            <a:ext cx="1225255" cy="107970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9DF1E9-232D-6957-689D-A40010704990}"/>
              </a:ext>
            </a:extLst>
          </p:cNvPr>
          <p:cNvSpPr txBox="1"/>
          <p:nvPr/>
        </p:nvSpPr>
        <p:spPr>
          <a:xfrm>
            <a:off x="15147227" y="6825313"/>
            <a:ext cx="160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PAYMENT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E3D2E08-16B5-3F97-4313-9E8170751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356" y="5644074"/>
            <a:ext cx="1156692" cy="11582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B9C5E9F-51B5-3655-F7D7-7A3E91FC3886}"/>
              </a:ext>
            </a:extLst>
          </p:cNvPr>
          <p:cNvGrpSpPr/>
          <p:nvPr/>
        </p:nvGrpSpPr>
        <p:grpSpPr>
          <a:xfrm>
            <a:off x="13373482" y="7136734"/>
            <a:ext cx="1283796" cy="1079638"/>
            <a:chOff x="13041312" y="7277100"/>
            <a:chExt cx="1485733" cy="121626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1BAF6C0-E175-2718-652C-3CE3A576F350}"/>
                </a:ext>
              </a:extLst>
            </p:cNvPr>
            <p:cNvSpPr/>
            <p:nvPr/>
          </p:nvSpPr>
          <p:spPr>
            <a:xfrm>
              <a:off x="13041312" y="7277100"/>
              <a:ext cx="1485733" cy="121626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0965DB4-2D9C-B2D8-2C5E-F5A3062F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8268" y="7425288"/>
              <a:ext cx="1249734" cy="82081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4B78157-9B14-A3B0-952C-8FB3D3699E93}"/>
              </a:ext>
            </a:extLst>
          </p:cNvPr>
          <p:cNvSpPr txBox="1"/>
          <p:nvPr/>
        </p:nvSpPr>
        <p:spPr>
          <a:xfrm>
            <a:off x="13168526" y="6360618"/>
            <a:ext cx="160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332671-92B0-199B-7A7F-7423952F969D}"/>
              </a:ext>
            </a:extLst>
          </p:cNvPr>
          <p:cNvSpPr txBox="1"/>
          <p:nvPr/>
        </p:nvSpPr>
        <p:spPr>
          <a:xfrm>
            <a:off x="13228486" y="8279358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SUCCESSFULL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D80F78-B477-BD5A-D830-1FC49C5B121F}"/>
              </a:ext>
            </a:extLst>
          </p:cNvPr>
          <p:cNvGrpSpPr/>
          <p:nvPr/>
        </p:nvGrpSpPr>
        <p:grpSpPr>
          <a:xfrm>
            <a:off x="15238682" y="7429500"/>
            <a:ext cx="1283796" cy="1079638"/>
            <a:chOff x="13041312" y="7277100"/>
            <a:chExt cx="1485733" cy="121626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71C7C3F-A50D-C386-C281-CD22136221B0}"/>
                </a:ext>
              </a:extLst>
            </p:cNvPr>
            <p:cNvSpPr/>
            <p:nvPr/>
          </p:nvSpPr>
          <p:spPr>
            <a:xfrm>
              <a:off x="13041312" y="7277100"/>
              <a:ext cx="1485733" cy="121626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7092BE5-F86E-83D3-63C9-AAB4A465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31524" y="7425288"/>
              <a:ext cx="843221" cy="82081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4E96301-534D-F3E6-4722-7CF5D066ADDB}"/>
              </a:ext>
            </a:extLst>
          </p:cNvPr>
          <p:cNvSpPr txBox="1"/>
          <p:nvPr/>
        </p:nvSpPr>
        <p:spPr>
          <a:xfrm>
            <a:off x="15117247" y="8658094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SENT TO YOUR ADDRESS</a:t>
            </a:r>
          </a:p>
        </p:txBody>
      </p:sp>
      <p:sp>
        <p:nvSpPr>
          <p:cNvPr id="8" name="AutoShape 8"/>
          <p:cNvSpPr/>
          <p:nvPr/>
        </p:nvSpPr>
        <p:spPr>
          <a:xfrm>
            <a:off x="12707736" y="2628900"/>
            <a:ext cx="4302630" cy="19882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46314AA0-ACD3-82B1-6B26-9E5CFB643E8B}"/>
              </a:ext>
            </a:extLst>
          </p:cNvPr>
          <p:cNvSpPr/>
          <p:nvPr/>
        </p:nvSpPr>
        <p:spPr>
          <a:xfrm flipV="1">
            <a:off x="976907" y="4586557"/>
            <a:ext cx="7633693" cy="18607"/>
          </a:xfrm>
          <a:prstGeom prst="line">
            <a:avLst/>
          </a:prstGeom>
          <a:ln w="76200" cap="flat">
            <a:solidFill>
              <a:srgbClr val="664B4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4835" y="1028700"/>
            <a:ext cx="9177978" cy="1708785"/>
            <a:chOff x="0" y="0"/>
            <a:chExt cx="3348151" cy="623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8151" cy="623369"/>
            </a:xfrm>
            <a:custGeom>
              <a:avLst/>
              <a:gdLst/>
              <a:ahLst/>
              <a:cxnLst/>
              <a:rect l="l" t="t" r="r" b="b"/>
              <a:pathLst>
                <a:path w="3348151" h="623369">
                  <a:moveTo>
                    <a:pt x="0" y="0"/>
                  </a:moveTo>
                  <a:lnTo>
                    <a:pt x="3348151" y="0"/>
                  </a:lnTo>
                  <a:lnTo>
                    <a:pt x="3348151" y="623369"/>
                  </a:lnTo>
                  <a:lnTo>
                    <a:pt x="0" y="623369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42656" y="1110364"/>
            <a:ext cx="7438351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4774" y="3274990"/>
            <a:ext cx="11060182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DFD:- drive_link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72071" y="3959353"/>
            <a:ext cx="3203748" cy="740744"/>
            <a:chOff x="0" y="0"/>
            <a:chExt cx="1168736" cy="270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8736" cy="270225"/>
            </a:xfrm>
            <a:custGeom>
              <a:avLst/>
              <a:gdLst/>
              <a:ahLst/>
              <a:cxnLst/>
              <a:rect l="l" t="t" r="r" b="b"/>
              <a:pathLst>
                <a:path w="1168736" h="270225">
                  <a:moveTo>
                    <a:pt x="0" y="0"/>
                  </a:moveTo>
                  <a:lnTo>
                    <a:pt x="1168736" y="0"/>
                  </a:lnTo>
                  <a:lnTo>
                    <a:pt x="1168736" y="270225"/>
                  </a:lnTo>
                  <a:lnTo>
                    <a:pt x="0" y="270225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804076" y="3971904"/>
            <a:ext cx="3489760" cy="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2" tooltip="https://drive.google.com/file/d/1otEk0kvkuHQULTj5sZAm7WjvRvZ3pxOw/view?usp=sharing"/>
              </a:rPr>
              <a:t>CLIKE </a:t>
            </a: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3" tooltip="https://www.canva.com/design/DAGlR0W-b1Y/QCudgRAkx5G9r144-iYIDQ/edit"/>
              </a:rPr>
              <a:t>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4774" y="5233498"/>
            <a:ext cx="11060182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Use Case:- drive_link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672071" y="6214573"/>
            <a:ext cx="3203748" cy="740744"/>
            <a:chOff x="0" y="0"/>
            <a:chExt cx="1168736" cy="2702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8736" cy="270225"/>
            </a:xfrm>
            <a:custGeom>
              <a:avLst/>
              <a:gdLst/>
              <a:ahLst/>
              <a:cxnLst/>
              <a:rect l="l" t="t" r="r" b="b"/>
              <a:pathLst>
                <a:path w="1168736" h="270225">
                  <a:moveTo>
                    <a:pt x="0" y="0"/>
                  </a:moveTo>
                  <a:lnTo>
                    <a:pt x="1168736" y="0"/>
                  </a:lnTo>
                  <a:lnTo>
                    <a:pt x="1168736" y="270225"/>
                  </a:lnTo>
                  <a:lnTo>
                    <a:pt x="0" y="270225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804076" y="6227124"/>
            <a:ext cx="3489760" cy="6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 u="sng" spc="185" dirty="0">
                <a:solidFill>
                  <a:srgbClr val="664B40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4" tooltip="https://drive.google.com/file/d/1SRphV9SoRekwadm--tkOCmHXVRloTECY/view?usp=sharing"/>
              </a:rPr>
              <a:t>CLIKE HERE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48899E18-6C75-C78E-46DE-1D6F2818E0E8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AB68185C-7069-92B7-8180-04AC708FCB9F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5C0A97B0-EDCD-96FC-6A69-1F5A02B7B923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4AC289C1-CA6A-8925-908F-14EA5CE76BFC}"/>
              </a:ext>
            </a:extLst>
          </p:cNvPr>
          <p:cNvSpPr/>
          <p:nvPr/>
        </p:nvSpPr>
        <p:spPr>
          <a:xfrm>
            <a:off x="6848263" y="3002021"/>
            <a:ext cx="3489760" cy="2419016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6" y="0"/>
                </a:lnTo>
                <a:lnTo>
                  <a:pt x="3571676" y="2339447"/>
                </a:lnTo>
                <a:lnTo>
                  <a:pt x="0" y="23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30FD3251-E96B-72AE-85D4-89E520980CA7}"/>
              </a:ext>
            </a:extLst>
          </p:cNvPr>
          <p:cNvSpPr/>
          <p:nvPr/>
        </p:nvSpPr>
        <p:spPr>
          <a:xfrm>
            <a:off x="10333209" y="6611289"/>
            <a:ext cx="3489760" cy="2419016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5" y="0"/>
                </a:lnTo>
                <a:lnTo>
                  <a:pt x="3571675" y="2339448"/>
                </a:lnTo>
                <a:lnTo>
                  <a:pt x="0" y="2339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F1AAA602-5D2D-E654-28D0-5584AF4E6CF4}"/>
              </a:ext>
            </a:extLst>
          </p:cNvPr>
          <p:cNvSpPr/>
          <p:nvPr/>
        </p:nvSpPr>
        <p:spPr>
          <a:xfrm>
            <a:off x="14240986" y="5760866"/>
            <a:ext cx="1802418" cy="1511669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67715219-1571-EC7B-EFC3-83FC7AE1B48F}"/>
              </a:ext>
            </a:extLst>
          </p:cNvPr>
          <p:cNvSpPr/>
          <p:nvPr/>
        </p:nvSpPr>
        <p:spPr>
          <a:xfrm>
            <a:off x="14835627" y="2505521"/>
            <a:ext cx="1802418" cy="1511669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24F062D8-033C-D391-D85F-D352AA371E13}"/>
              </a:ext>
            </a:extLst>
          </p:cNvPr>
          <p:cNvSpPr/>
          <p:nvPr/>
        </p:nvSpPr>
        <p:spPr>
          <a:xfrm>
            <a:off x="-842219" y="-842890"/>
            <a:ext cx="2430680" cy="2572348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5" y="0"/>
                </a:lnTo>
                <a:lnTo>
                  <a:pt x="2487735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711AFE9A-4D0B-E977-6A6C-D7768F4B3981}"/>
              </a:ext>
            </a:extLst>
          </p:cNvPr>
          <p:cNvSpPr/>
          <p:nvPr/>
        </p:nvSpPr>
        <p:spPr>
          <a:xfrm>
            <a:off x="16653991" y="-789759"/>
            <a:ext cx="2430680" cy="2572348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6" y="0"/>
                </a:lnTo>
                <a:lnTo>
                  <a:pt x="2487736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506420" y="6599481"/>
            <a:ext cx="1121395" cy="6134234"/>
            <a:chOff x="0" y="0"/>
            <a:chExt cx="2354580" cy="12879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664B4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76907" y="773715"/>
            <a:ext cx="3571675" cy="2339447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6" y="0"/>
                </a:lnTo>
                <a:lnTo>
                  <a:pt x="3571676" y="2339447"/>
                </a:lnTo>
                <a:lnTo>
                  <a:pt x="0" y="2339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7625" y="6835682"/>
            <a:ext cx="3571675" cy="2339447"/>
          </a:xfrm>
          <a:custGeom>
            <a:avLst/>
            <a:gdLst/>
            <a:ahLst/>
            <a:cxnLst/>
            <a:rect l="l" t="t" r="r" b="b"/>
            <a:pathLst>
              <a:path w="3571675" h="2339447">
                <a:moveTo>
                  <a:pt x="0" y="0"/>
                </a:moveTo>
                <a:lnTo>
                  <a:pt x="3571675" y="0"/>
                </a:lnTo>
                <a:lnTo>
                  <a:pt x="3571675" y="2339448"/>
                </a:lnTo>
                <a:lnTo>
                  <a:pt x="0" y="2339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43142" y="7206872"/>
            <a:ext cx="1844726" cy="1461945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53383" y="653417"/>
            <a:ext cx="1844726" cy="1461945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26993" y="1651217"/>
            <a:ext cx="1844726" cy="1461945"/>
          </a:xfrm>
          <a:custGeom>
            <a:avLst/>
            <a:gdLst/>
            <a:ahLst/>
            <a:cxnLst/>
            <a:rect l="l" t="t" r="r" b="b"/>
            <a:pathLst>
              <a:path w="1844726" h="1461945">
                <a:moveTo>
                  <a:pt x="0" y="0"/>
                </a:moveTo>
                <a:lnTo>
                  <a:pt x="1844726" y="0"/>
                </a:lnTo>
                <a:lnTo>
                  <a:pt x="1844726" y="1461945"/>
                </a:lnTo>
                <a:lnTo>
                  <a:pt x="0" y="146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2491" y="6083083"/>
            <a:ext cx="2487735" cy="2487735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5" y="0"/>
                </a:lnTo>
                <a:lnTo>
                  <a:pt x="2487735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98382" y="3438019"/>
            <a:ext cx="2487735" cy="2487735"/>
          </a:xfrm>
          <a:custGeom>
            <a:avLst/>
            <a:gdLst/>
            <a:ahLst/>
            <a:cxnLst/>
            <a:rect l="l" t="t" r="r" b="b"/>
            <a:pathLst>
              <a:path w="2487735" h="2487735">
                <a:moveTo>
                  <a:pt x="0" y="0"/>
                </a:moveTo>
                <a:lnTo>
                  <a:pt x="2487736" y="0"/>
                </a:lnTo>
                <a:lnTo>
                  <a:pt x="2487736" y="2487735"/>
                </a:lnTo>
                <a:lnTo>
                  <a:pt x="0" y="2487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5248" y="4386611"/>
            <a:ext cx="16777503" cy="188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15"/>
              </a:lnSpc>
            </a:pPr>
            <a:r>
              <a:rPr lang="en-US" sz="10439" b="1" spc="521">
                <a:solidFill>
                  <a:srgbClr val="764742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6907" y="9507879"/>
            <a:ext cx="4220380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reallygreatsite.com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6759" y="1803828"/>
            <a:ext cx="12494481" cy="2957199"/>
            <a:chOff x="0" y="0"/>
            <a:chExt cx="16659308" cy="3942932"/>
          </a:xfrm>
        </p:grpSpPr>
        <p:sp>
          <p:nvSpPr>
            <p:cNvPr id="3" name="TextBox 3"/>
            <p:cNvSpPr txBox="1"/>
            <p:nvPr/>
          </p:nvSpPr>
          <p:spPr>
            <a:xfrm>
              <a:off x="4363004" y="0"/>
              <a:ext cx="7696232" cy="323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75063"/>
              <a:ext cx="16659308" cy="1977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36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76525"/>
              <a:ext cx="16659308" cy="1266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1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061930" y="3780285"/>
            <a:ext cx="4885917" cy="6628846"/>
          </a:xfrm>
          <a:custGeom>
            <a:avLst/>
            <a:gdLst/>
            <a:ahLst/>
            <a:cxnLst/>
            <a:rect l="l" t="t" r="r" b="b"/>
            <a:pathLst>
              <a:path w="4885917" h="6628846">
                <a:moveTo>
                  <a:pt x="0" y="0"/>
                </a:moveTo>
                <a:lnTo>
                  <a:pt x="4885917" y="0"/>
                </a:lnTo>
                <a:lnTo>
                  <a:pt x="4885917" y="6628846"/>
                </a:lnTo>
                <a:lnTo>
                  <a:pt x="0" y="662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13200" y="3670854"/>
            <a:ext cx="4885917" cy="6628846"/>
          </a:xfrm>
          <a:custGeom>
            <a:avLst/>
            <a:gdLst/>
            <a:ahLst/>
            <a:cxnLst/>
            <a:rect l="l" t="t" r="r" b="b"/>
            <a:pathLst>
              <a:path w="4885917" h="6628846">
                <a:moveTo>
                  <a:pt x="0" y="0"/>
                </a:moveTo>
                <a:lnTo>
                  <a:pt x="4885917" y="0"/>
                </a:lnTo>
                <a:lnTo>
                  <a:pt x="4885917" y="6628846"/>
                </a:lnTo>
                <a:lnTo>
                  <a:pt x="0" y="662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90917" y="3670854"/>
            <a:ext cx="11774923" cy="244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6"/>
              </a:lnSpc>
              <a:spcBef>
                <a:spcPct val="0"/>
              </a:spcBef>
            </a:pPr>
            <a:r>
              <a:rPr lang="en-US" sz="13604" spc="680" dirty="0">
                <a:solidFill>
                  <a:srgbClr val="FF3131"/>
                </a:solidFill>
                <a:latin typeface="Adlery Pro"/>
                <a:ea typeface="Adlery Pro"/>
                <a:cs typeface="Adlery Pro"/>
                <a:sym typeface="Adlery Pro"/>
              </a:rPr>
              <a:t>Any Questions ?</a:t>
            </a:r>
          </a:p>
        </p:txBody>
      </p:sp>
      <p:sp>
        <p:nvSpPr>
          <p:cNvPr id="9" name="Freeform 9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3094" y="2111449"/>
            <a:ext cx="2457400" cy="2428875"/>
            <a:chOff x="0" y="0"/>
            <a:chExt cx="3276533" cy="3238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762" t="19381" r="10608" b="31968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2000" y="271131"/>
            <a:ext cx="16230600" cy="133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spc="370" dirty="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MEET Our Team</a:t>
            </a:r>
          </a:p>
        </p:txBody>
      </p:sp>
      <p:sp>
        <p:nvSpPr>
          <p:cNvPr id="7" name="AutoShape 7"/>
          <p:cNvSpPr/>
          <p:nvPr/>
        </p:nvSpPr>
        <p:spPr>
          <a:xfrm>
            <a:off x="4583430" y="1485900"/>
            <a:ext cx="9006920" cy="0"/>
          </a:xfrm>
          <a:prstGeom prst="line">
            <a:avLst/>
          </a:prstGeom>
          <a:ln w="76200" cap="flat">
            <a:solidFill>
              <a:srgbClr val="664B4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877800" y="2095500"/>
            <a:ext cx="2457400" cy="2428875"/>
            <a:chOff x="0" y="0"/>
            <a:chExt cx="3276533" cy="32385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17840" t="18688" r="18915" b="19035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915300" y="5762625"/>
            <a:ext cx="2457400" cy="2428875"/>
            <a:chOff x="0" y="0"/>
            <a:chExt cx="3276533" cy="32385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23554" t="14638" r="20011" b="29929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877800" y="5721355"/>
            <a:ext cx="2457400" cy="2428875"/>
            <a:chOff x="0" y="0"/>
            <a:chExt cx="3276533" cy="32385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25621" t="7313" r="31730" b="50000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2301174" y="5762624"/>
            <a:ext cx="2457400" cy="2428875"/>
            <a:chOff x="0" y="0"/>
            <a:chExt cx="3276533" cy="32385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l="21491" t="23534" r="14107" b="28725"/>
            <a:stretch>
              <a:fillRect/>
            </a:stretch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7915300" y="2095500"/>
            <a:ext cx="2457400" cy="2444824"/>
            <a:chOff x="0" y="0"/>
            <a:chExt cx="3276533" cy="32385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" r="1610"/>
            <a:stretch/>
          </p:blipFill>
          <p:spPr>
            <a:xfrm>
              <a:off x="0" y="0"/>
              <a:ext cx="3276533" cy="32385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858533" y="4540348"/>
            <a:ext cx="3606522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Abdur  Rahman Sifat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76279" y="4695193"/>
            <a:ext cx="3535442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 err="1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Sajidul</a:t>
            </a: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 Islam Samim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35163" y="4563185"/>
            <a:ext cx="236493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Mridul Hasan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4736" y="8150230"/>
            <a:ext cx="3150275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Mahdi al Mahmud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47979" y="8280218"/>
            <a:ext cx="2992041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Shahriar Hossain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35163" y="8249754"/>
            <a:ext cx="2988945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30" dirty="0" err="1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Rubayet</a:t>
            </a:r>
            <a:r>
              <a:rPr lang="en-US" sz="2600" spc="130" dirty="0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 Ferdous </a:t>
            </a:r>
          </a:p>
        </p:txBody>
      </p:sp>
      <p:sp>
        <p:nvSpPr>
          <p:cNvPr id="25" name="Freeform 25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433" t="-40441" r="-91604" b="-63716"/>
            </a:stretch>
          </a:blipFill>
        </p:spPr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A65AEFA7-0C20-91DF-CC97-56B2FB6FA3ED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F84DD5E3-77AE-54B2-A877-FBE71C5D9640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31" name="TextBox 7">
            <a:extLst>
              <a:ext uri="{FF2B5EF4-FFF2-40B4-BE49-F238E27FC236}">
                <a16:creationId xmlns:a16="http://schemas.microsoft.com/office/drawing/2014/main" id="{60F4E1AD-228D-C59D-62B4-44F6DA5C031A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3294" y="-102870"/>
            <a:ext cx="8470369" cy="10926031"/>
            <a:chOff x="0" y="0"/>
            <a:chExt cx="3090013" cy="3985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0013" cy="3985846"/>
            </a:xfrm>
            <a:custGeom>
              <a:avLst/>
              <a:gdLst/>
              <a:ahLst/>
              <a:cxnLst/>
              <a:rect l="l" t="t" r="r" b="b"/>
              <a:pathLst>
                <a:path w="3090013" h="3985846">
                  <a:moveTo>
                    <a:pt x="0" y="0"/>
                  </a:moveTo>
                  <a:lnTo>
                    <a:pt x="3090013" y="0"/>
                  </a:lnTo>
                  <a:lnTo>
                    <a:pt x="3090013" y="3985846"/>
                  </a:lnTo>
                  <a:lnTo>
                    <a:pt x="0" y="3985846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5010876" y="6835729"/>
            <a:ext cx="1121395" cy="5432852"/>
            <a:chOff x="0" y="0"/>
            <a:chExt cx="2354580" cy="11407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1407292"/>
            </a:xfrm>
            <a:custGeom>
              <a:avLst/>
              <a:gdLst/>
              <a:ahLst/>
              <a:cxnLst/>
              <a:rect l="l" t="t" r="r" b="b"/>
              <a:pathLst>
                <a:path w="2353310" h="11407292">
                  <a:moveTo>
                    <a:pt x="784860" y="11339982"/>
                  </a:moveTo>
                  <a:cubicBezTo>
                    <a:pt x="905510" y="11380622"/>
                    <a:pt x="1042670" y="11407292"/>
                    <a:pt x="1177290" y="11407292"/>
                  </a:cubicBezTo>
                  <a:cubicBezTo>
                    <a:pt x="1311910" y="11407292"/>
                    <a:pt x="1441450" y="11384432"/>
                    <a:pt x="1560830" y="11343792"/>
                  </a:cubicBezTo>
                  <a:cubicBezTo>
                    <a:pt x="1563370" y="11342522"/>
                    <a:pt x="1565910" y="11342522"/>
                    <a:pt x="1568450" y="11341252"/>
                  </a:cubicBezTo>
                  <a:cubicBezTo>
                    <a:pt x="2016760" y="11178692"/>
                    <a:pt x="2346960" y="10749432"/>
                    <a:pt x="2353310" y="102215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13672"/>
                  </a:lnTo>
                  <a:cubicBezTo>
                    <a:pt x="6350" y="10751972"/>
                    <a:pt x="331470" y="11181232"/>
                    <a:pt x="784860" y="11339982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497263" y="1356806"/>
            <a:ext cx="5818694" cy="5818694"/>
          </a:xfrm>
          <a:custGeom>
            <a:avLst/>
            <a:gdLst/>
            <a:ahLst/>
            <a:cxnLst/>
            <a:rect l="l" t="t" r="r" b="b"/>
            <a:pathLst>
              <a:path w="5818694" h="5818694">
                <a:moveTo>
                  <a:pt x="0" y="0"/>
                </a:moveTo>
                <a:lnTo>
                  <a:pt x="5818695" y="0"/>
                </a:lnTo>
                <a:lnTo>
                  <a:pt x="581869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423844"/>
            <a:ext cx="6792659" cy="215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TABELS OF</a:t>
            </a:r>
          </a:p>
          <a:p>
            <a:pPr algn="l">
              <a:lnSpc>
                <a:spcPts val="814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942688"/>
            <a:ext cx="745330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9116" y="4047730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Our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496673"/>
            <a:ext cx="728975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5.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7821" y="6601714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Feature list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581184"/>
            <a:ext cx="745330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9116" y="4686226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135169"/>
            <a:ext cx="728975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6.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7821" y="7240211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Tools an Technology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219680"/>
            <a:ext cx="745330" cy="5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99116" y="5324722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Motivation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773665"/>
            <a:ext cx="728975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7.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7821" y="7878707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use case diagram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858177"/>
            <a:ext cx="745330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9116" y="5963218"/>
            <a:ext cx="59746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Vision and Mission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58724" y="9333731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 dirty="0" err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  <a:endParaRPr lang="en-US" sz="2299" b="1" spc="114" dirty="0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6878" y="8411070"/>
            <a:ext cx="728975" cy="58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spc="170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8.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77821" y="8515612"/>
            <a:ext cx="59959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data flow diagrams</a:t>
            </a:r>
          </a:p>
        </p:txBody>
      </p:sp>
      <p:sp>
        <p:nvSpPr>
          <p:cNvPr id="25" name="Freeform 25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4304" y="0"/>
            <a:ext cx="9873696" cy="10287000"/>
            <a:chOff x="0" y="0"/>
            <a:chExt cx="1316492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079" r="23079"/>
            <a:stretch>
              <a:fillRect/>
            </a:stretch>
          </p:blipFill>
          <p:spPr>
            <a:xfrm>
              <a:off x="0" y="0"/>
              <a:ext cx="1316492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14673271" y="6383967"/>
            <a:ext cx="1121395" cy="6108062"/>
            <a:chOff x="0" y="0"/>
            <a:chExt cx="2354580" cy="128250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2825023"/>
            </a:xfrm>
            <a:custGeom>
              <a:avLst/>
              <a:gdLst/>
              <a:ahLst/>
              <a:cxnLst/>
              <a:rect l="l" t="t" r="r" b="b"/>
              <a:pathLst>
                <a:path w="2353310" h="12825023">
                  <a:moveTo>
                    <a:pt x="784860" y="12757714"/>
                  </a:moveTo>
                  <a:cubicBezTo>
                    <a:pt x="905510" y="12798354"/>
                    <a:pt x="1042670" y="12825023"/>
                    <a:pt x="1177290" y="12825023"/>
                  </a:cubicBezTo>
                  <a:cubicBezTo>
                    <a:pt x="1311910" y="12825023"/>
                    <a:pt x="1441450" y="12802164"/>
                    <a:pt x="1560830" y="12761523"/>
                  </a:cubicBezTo>
                  <a:cubicBezTo>
                    <a:pt x="1563370" y="12760254"/>
                    <a:pt x="1565910" y="12760254"/>
                    <a:pt x="1568450" y="12758984"/>
                  </a:cubicBezTo>
                  <a:cubicBezTo>
                    <a:pt x="2016760" y="12596423"/>
                    <a:pt x="2346960" y="12167164"/>
                    <a:pt x="2353310" y="1163488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25951"/>
                  </a:lnTo>
                  <a:cubicBezTo>
                    <a:pt x="6350" y="12169704"/>
                    <a:pt x="331470" y="12598964"/>
                    <a:pt x="784860" y="12757714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94443" y="1625083"/>
            <a:ext cx="7123020" cy="1690932"/>
            <a:chOff x="0" y="0"/>
            <a:chExt cx="2598497" cy="6168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98497" cy="616857"/>
            </a:xfrm>
            <a:custGeom>
              <a:avLst/>
              <a:gdLst/>
              <a:ahLst/>
              <a:cxnLst/>
              <a:rect l="l" t="t" r="r" b="b"/>
              <a:pathLst>
                <a:path w="2598497" h="616857">
                  <a:moveTo>
                    <a:pt x="0" y="0"/>
                  </a:moveTo>
                  <a:lnTo>
                    <a:pt x="2598497" y="0"/>
                  </a:lnTo>
                  <a:lnTo>
                    <a:pt x="2598497" y="616857"/>
                  </a:lnTo>
                  <a:lnTo>
                    <a:pt x="0" y="616857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123779" y="9219575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 dirty="0" err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  <a:endParaRPr lang="en-US" sz="2299" b="1" spc="114" dirty="0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6843" y="1716804"/>
            <a:ext cx="6758172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 spc="345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8443" y="4129651"/>
            <a:ext cx="6656572" cy="364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2974" spc="148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Today, we're diving into the world of e-commerce websites. We'll be discussing what they are, how they work, and what makes them so important in today's digital marketplace. Let's get started.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759537" y="2155190"/>
            <a:ext cx="6528463" cy="5832094"/>
          </a:xfrm>
          <a:custGeom>
            <a:avLst/>
            <a:gdLst/>
            <a:ahLst/>
            <a:cxnLst/>
            <a:rect l="l" t="t" r="r" b="b"/>
            <a:pathLst>
              <a:path w="6528463" h="5832094">
                <a:moveTo>
                  <a:pt x="0" y="0"/>
                </a:moveTo>
                <a:lnTo>
                  <a:pt x="6528463" y="0"/>
                </a:lnTo>
                <a:lnTo>
                  <a:pt x="6528463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7391" y="819150"/>
            <a:ext cx="10251608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MARKET Research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5875" y="2277862"/>
            <a:ext cx="8609792" cy="574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spc="14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global e-commerce market was valued at approximately USD 11.04 trillion in 2021.</a:t>
            </a:r>
          </a:p>
          <a:p>
            <a:pPr algn="l">
              <a:lnSpc>
                <a:spcPts val="4059"/>
              </a:lnSpc>
            </a:pPr>
            <a:r>
              <a:rPr lang="en-US" sz="2899" b="1" spc="14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It is projected to reach around USD 28.02 trillion by 2028.</a:t>
            </a:r>
          </a:p>
          <a:p>
            <a:pPr algn="l">
              <a:lnSpc>
                <a:spcPts val="3220"/>
              </a:lnSpc>
            </a:pPr>
            <a:endParaRPr lang="en-US" sz="2899" b="1" spc="144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  <a:p>
            <a:pPr algn="l">
              <a:lnSpc>
                <a:spcPts val="3919"/>
              </a:lnSpc>
            </a:pPr>
            <a:r>
              <a:rPr lang="en-US" sz="2799" b="1" spc="13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E-commerceDB.Com estimates that Bangladesh will generate US$7,520.3 million in 2023, with a projected market volume of $13,502.8 by 2026.</a:t>
            </a:r>
          </a:p>
          <a:p>
            <a:pPr algn="l">
              <a:lnSpc>
                <a:spcPts val="3220"/>
              </a:lnSpc>
            </a:pPr>
            <a:endParaRPr lang="en-US" sz="2799" b="1" spc="139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  <a:p>
            <a:pPr algn="l">
              <a:lnSpc>
                <a:spcPts val="3220"/>
              </a:lnSpc>
            </a:pPr>
            <a:endParaRPr lang="en-US" sz="2799" b="1" spc="139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03B599D8-F4E7-0F16-B12C-A713507015B1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A50F45BF-34E7-8698-9721-4F5766FE92A0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1" name="TextBox 7">
            <a:extLst>
              <a:ext uri="{FF2B5EF4-FFF2-40B4-BE49-F238E27FC236}">
                <a16:creationId xmlns:a16="http://schemas.microsoft.com/office/drawing/2014/main" id="{B9ED0D9C-F010-C68A-6FA0-3A1855FC73D8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3285335"/>
            <a:ext cx="9041389" cy="2592129"/>
            <a:chOff x="0" y="0"/>
            <a:chExt cx="18118842" cy="51945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18841" cy="5194597"/>
            </a:xfrm>
            <a:custGeom>
              <a:avLst/>
              <a:gdLst/>
              <a:ahLst/>
              <a:cxnLst/>
              <a:rect l="l" t="t" r="r" b="b"/>
              <a:pathLst>
                <a:path w="18118841" h="5194597">
                  <a:moveTo>
                    <a:pt x="17994382" y="59690"/>
                  </a:moveTo>
                  <a:cubicBezTo>
                    <a:pt x="18029941" y="59690"/>
                    <a:pt x="18059152" y="88900"/>
                    <a:pt x="18059152" y="124460"/>
                  </a:cubicBezTo>
                  <a:lnTo>
                    <a:pt x="18059152" y="5070137"/>
                  </a:lnTo>
                  <a:cubicBezTo>
                    <a:pt x="18059152" y="5105697"/>
                    <a:pt x="18029941" y="5134907"/>
                    <a:pt x="17994382" y="5134907"/>
                  </a:cubicBezTo>
                  <a:lnTo>
                    <a:pt x="124460" y="5134907"/>
                  </a:lnTo>
                  <a:cubicBezTo>
                    <a:pt x="88900" y="5134907"/>
                    <a:pt x="59690" y="5105697"/>
                    <a:pt x="59690" y="507013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94382" y="59690"/>
                  </a:lnTo>
                  <a:moveTo>
                    <a:pt x="179943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070137"/>
                  </a:lnTo>
                  <a:cubicBezTo>
                    <a:pt x="0" y="5138717"/>
                    <a:pt x="55880" y="5194597"/>
                    <a:pt x="124460" y="5194597"/>
                  </a:cubicBezTo>
                  <a:lnTo>
                    <a:pt x="17994382" y="5194597"/>
                  </a:lnTo>
                  <a:cubicBezTo>
                    <a:pt x="18062963" y="5194597"/>
                    <a:pt x="18118841" y="5138717"/>
                    <a:pt x="18118841" y="5070137"/>
                  </a:cubicBezTo>
                  <a:lnTo>
                    <a:pt x="18118841" y="124460"/>
                  </a:lnTo>
                  <a:cubicBezTo>
                    <a:pt x="18118841" y="55880"/>
                    <a:pt x="18062963" y="0"/>
                    <a:pt x="17994382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18280" y="3499901"/>
            <a:ext cx="8751809" cy="111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7"/>
              </a:lnSpc>
            </a:pPr>
            <a:r>
              <a:rPr lang="en-US" sz="3240" b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Innovate, create, and make an impact—this project is our step toward excellence!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6344189"/>
            <a:ext cx="9041389" cy="1642135"/>
            <a:chOff x="0" y="0"/>
            <a:chExt cx="18118842" cy="32908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18841" cy="3290821"/>
            </a:xfrm>
            <a:custGeom>
              <a:avLst/>
              <a:gdLst/>
              <a:ahLst/>
              <a:cxnLst/>
              <a:rect l="l" t="t" r="r" b="b"/>
              <a:pathLst>
                <a:path w="18118841" h="3290821">
                  <a:moveTo>
                    <a:pt x="17994382" y="59690"/>
                  </a:moveTo>
                  <a:cubicBezTo>
                    <a:pt x="18029941" y="59690"/>
                    <a:pt x="18059152" y="88900"/>
                    <a:pt x="18059152" y="124460"/>
                  </a:cubicBezTo>
                  <a:lnTo>
                    <a:pt x="18059152" y="3166361"/>
                  </a:lnTo>
                  <a:cubicBezTo>
                    <a:pt x="18059152" y="3201921"/>
                    <a:pt x="18029941" y="3231131"/>
                    <a:pt x="17994382" y="3231131"/>
                  </a:cubicBezTo>
                  <a:lnTo>
                    <a:pt x="124460" y="3231131"/>
                  </a:lnTo>
                  <a:cubicBezTo>
                    <a:pt x="88900" y="3231131"/>
                    <a:pt x="59690" y="3201921"/>
                    <a:pt x="59690" y="31663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94382" y="59690"/>
                  </a:lnTo>
                  <a:moveTo>
                    <a:pt x="179943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66361"/>
                  </a:lnTo>
                  <a:cubicBezTo>
                    <a:pt x="0" y="3234941"/>
                    <a:pt x="55880" y="3290821"/>
                    <a:pt x="124460" y="3290821"/>
                  </a:cubicBezTo>
                  <a:lnTo>
                    <a:pt x="17994382" y="3290821"/>
                  </a:lnTo>
                  <a:cubicBezTo>
                    <a:pt x="18062963" y="3290821"/>
                    <a:pt x="18118841" y="3234941"/>
                    <a:pt x="18118841" y="3166361"/>
                  </a:cubicBezTo>
                  <a:lnTo>
                    <a:pt x="18118841" y="124460"/>
                  </a:lnTo>
                  <a:cubicBezTo>
                    <a:pt x="18118841" y="55880"/>
                    <a:pt x="18062963" y="0"/>
                    <a:pt x="17994382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42975" y="6515639"/>
            <a:ext cx="9193789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spc="14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"Passion, dedication, and hard work—driving this project to success!"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7123020" cy="1690932"/>
            <a:chOff x="0" y="0"/>
            <a:chExt cx="2598497" cy="6168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8497" cy="616857"/>
            </a:xfrm>
            <a:custGeom>
              <a:avLst/>
              <a:gdLst/>
              <a:ahLst/>
              <a:cxnLst/>
              <a:rect l="l" t="t" r="r" b="b"/>
              <a:pathLst>
                <a:path w="2598497" h="616857">
                  <a:moveTo>
                    <a:pt x="0" y="0"/>
                  </a:moveTo>
                  <a:lnTo>
                    <a:pt x="2598497" y="0"/>
                  </a:lnTo>
                  <a:lnTo>
                    <a:pt x="2598497" y="616857"/>
                  </a:lnTo>
                  <a:lnTo>
                    <a:pt x="0" y="616857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81218" y="1101371"/>
            <a:ext cx="6770502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MOTIVATION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626703" y="1677655"/>
            <a:ext cx="4374109" cy="3193388"/>
            <a:chOff x="0" y="0"/>
            <a:chExt cx="1047933" cy="765060"/>
          </a:xfrm>
        </p:grpSpPr>
        <p:sp>
          <p:nvSpPr>
            <p:cNvPr id="15" name="Freeform 15"/>
            <p:cNvSpPr/>
            <p:nvPr/>
          </p:nvSpPr>
          <p:spPr>
            <a:xfrm flipH="1">
              <a:off x="0" y="0"/>
              <a:ext cx="1047933" cy="765060"/>
            </a:xfrm>
            <a:custGeom>
              <a:avLst/>
              <a:gdLst/>
              <a:ahLst/>
              <a:cxnLst/>
              <a:rect l="l" t="t" r="r" b="b"/>
              <a:pathLst>
                <a:path w="1047933" h="765060">
                  <a:moveTo>
                    <a:pt x="1047933" y="0"/>
                  </a:moveTo>
                  <a:lnTo>
                    <a:pt x="0" y="0"/>
                  </a:lnTo>
                  <a:lnTo>
                    <a:pt x="0" y="765060"/>
                  </a:lnTo>
                  <a:lnTo>
                    <a:pt x="1047933" y="765060"/>
                  </a:lnTo>
                  <a:close/>
                </a:path>
              </a:pathLst>
            </a:custGeom>
            <a:blipFill>
              <a:blip r:embed="rId2"/>
              <a:stretch>
                <a:fillRect l="-4789" r="-4789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2005895" y="5322460"/>
            <a:ext cx="5839356" cy="1731522"/>
            <a:chOff x="0" y="0"/>
            <a:chExt cx="1078136" cy="3196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8136" cy="319695"/>
            </a:xfrm>
            <a:custGeom>
              <a:avLst/>
              <a:gdLst/>
              <a:ahLst/>
              <a:cxnLst/>
              <a:rect l="l" t="t" r="r" b="b"/>
              <a:pathLst>
                <a:path w="1078136" h="319695">
                  <a:moveTo>
                    <a:pt x="0" y="0"/>
                  </a:moveTo>
                  <a:lnTo>
                    <a:pt x="1078136" y="0"/>
                  </a:lnTo>
                  <a:lnTo>
                    <a:pt x="1078136" y="319695"/>
                  </a:lnTo>
                  <a:lnTo>
                    <a:pt x="0" y="319695"/>
                  </a:lnTo>
                  <a:close/>
                </a:path>
              </a:pathLst>
            </a:custGeom>
            <a:blipFill>
              <a:blip r:embed="rId3"/>
              <a:stretch>
                <a:fillRect t="-1441" b="-12577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3822426" y="7216489"/>
            <a:ext cx="2270007" cy="1276879"/>
          </a:xfrm>
          <a:custGeom>
            <a:avLst/>
            <a:gdLst/>
            <a:ahLst/>
            <a:cxnLst/>
            <a:rect l="l" t="t" r="r" b="b"/>
            <a:pathLst>
              <a:path w="2270007" h="1276879">
                <a:moveTo>
                  <a:pt x="0" y="0"/>
                </a:moveTo>
                <a:lnTo>
                  <a:pt x="2270007" y="0"/>
                </a:lnTo>
                <a:lnTo>
                  <a:pt x="2270007" y="1276879"/>
                </a:lnTo>
                <a:lnTo>
                  <a:pt x="0" y="1276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005895" y="7216489"/>
            <a:ext cx="1736607" cy="1315091"/>
          </a:xfrm>
          <a:custGeom>
            <a:avLst/>
            <a:gdLst/>
            <a:ahLst/>
            <a:cxnLst/>
            <a:rect l="l" t="t" r="r" b="b"/>
            <a:pathLst>
              <a:path w="1736607" h="1315091">
                <a:moveTo>
                  <a:pt x="0" y="0"/>
                </a:moveTo>
                <a:lnTo>
                  <a:pt x="1736607" y="0"/>
                </a:lnTo>
                <a:lnTo>
                  <a:pt x="1736607" y="1315091"/>
                </a:lnTo>
                <a:lnTo>
                  <a:pt x="0" y="131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245" b="-12806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822426" y="8530086"/>
            <a:ext cx="2270007" cy="1135003"/>
          </a:xfrm>
          <a:custGeom>
            <a:avLst/>
            <a:gdLst/>
            <a:ahLst/>
            <a:cxnLst/>
            <a:rect l="l" t="t" r="r" b="b"/>
            <a:pathLst>
              <a:path w="2270007" h="1135003">
                <a:moveTo>
                  <a:pt x="0" y="0"/>
                </a:moveTo>
                <a:lnTo>
                  <a:pt x="2270007" y="0"/>
                </a:lnTo>
                <a:lnTo>
                  <a:pt x="2270007" y="1135003"/>
                </a:lnTo>
                <a:lnTo>
                  <a:pt x="0" y="1135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124403" y="7216489"/>
            <a:ext cx="1752818" cy="1315091"/>
          </a:xfrm>
          <a:custGeom>
            <a:avLst/>
            <a:gdLst/>
            <a:ahLst/>
            <a:cxnLst/>
            <a:rect l="l" t="t" r="r" b="b"/>
            <a:pathLst>
              <a:path w="1752818" h="1315091">
                <a:moveTo>
                  <a:pt x="0" y="0"/>
                </a:moveTo>
                <a:lnTo>
                  <a:pt x="1752818" y="0"/>
                </a:lnTo>
                <a:lnTo>
                  <a:pt x="1752818" y="1315091"/>
                </a:lnTo>
                <a:lnTo>
                  <a:pt x="0" y="1315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32" t="-6663" r="-10603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8240375" y="0"/>
            <a:ext cx="47625" cy="10340967"/>
            <a:chOff x="0" y="0"/>
            <a:chExt cx="12543" cy="27235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43" cy="2723547"/>
            </a:xfrm>
            <a:custGeom>
              <a:avLst/>
              <a:gdLst/>
              <a:ahLst/>
              <a:cxnLst/>
              <a:rect l="l" t="t" r="r" b="b"/>
              <a:pathLst>
                <a:path w="12543" h="2723547">
                  <a:moveTo>
                    <a:pt x="0" y="0"/>
                  </a:moveTo>
                  <a:lnTo>
                    <a:pt x="12543" y="0"/>
                  </a:lnTo>
                  <a:lnTo>
                    <a:pt x="12543" y="2723547"/>
                  </a:lnTo>
                  <a:lnTo>
                    <a:pt x="0" y="2723547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29000"/>
                  </a:srgbClr>
                </a:gs>
                <a:gs pos="100000">
                  <a:srgbClr val="FFDE59">
                    <a:alpha val="29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12543" cy="2704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433" t="-40441" r="-91604" b="-63716"/>
            </a:stretch>
          </a:blipFill>
        </p:spPr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48ECF98C-53FA-1822-B3D2-FB5889CE09B6}"/>
              </a:ext>
            </a:extLst>
          </p:cNvPr>
          <p:cNvGrpSpPr/>
          <p:nvPr/>
        </p:nvGrpSpPr>
        <p:grpSpPr>
          <a:xfrm rot="-5400000">
            <a:off x="2506420" y="6370881"/>
            <a:ext cx="1121395" cy="6134234"/>
            <a:chOff x="0" y="0"/>
            <a:chExt cx="2354580" cy="12879977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66E50446-559F-45F9-FC65-9ED05ED2EACA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28" name="TextBox 7">
            <a:extLst>
              <a:ext uri="{FF2B5EF4-FFF2-40B4-BE49-F238E27FC236}">
                <a16:creationId xmlns:a16="http://schemas.microsoft.com/office/drawing/2014/main" id="{FBDD3595-C48B-0CE0-DCD0-50FF6E3E323B}"/>
              </a:ext>
            </a:extLst>
          </p:cNvPr>
          <p:cNvSpPr txBox="1"/>
          <p:nvPr/>
        </p:nvSpPr>
        <p:spPr>
          <a:xfrm>
            <a:off x="976907" y="92100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 dirty="0" err="1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  <a:endParaRPr lang="en-US" sz="2299" b="1" spc="114" dirty="0">
              <a:solidFill>
                <a:srgbClr val="664B40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EF85019A-8838-8540-B756-D77509C6E79A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9CA59B8A-008F-7769-2685-E8B07AFE06FF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31" name="TextBox 7">
            <a:extLst>
              <a:ext uri="{FF2B5EF4-FFF2-40B4-BE49-F238E27FC236}">
                <a16:creationId xmlns:a16="http://schemas.microsoft.com/office/drawing/2014/main" id="{5B8D0B8A-54DF-A81A-E9AD-6CE33C3754EB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998665" y="3079815"/>
            <a:ext cx="9905386" cy="2224958"/>
            <a:chOff x="0" y="0"/>
            <a:chExt cx="21447431" cy="48175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47432" cy="4817545"/>
            </a:xfrm>
            <a:custGeom>
              <a:avLst/>
              <a:gdLst/>
              <a:ahLst/>
              <a:cxnLst/>
              <a:rect l="l" t="t" r="r" b="b"/>
              <a:pathLst>
                <a:path w="21447432" h="4817545">
                  <a:moveTo>
                    <a:pt x="21322971" y="59690"/>
                  </a:moveTo>
                  <a:cubicBezTo>
                    <a:pt x="21358530" y="59690"/>
                    <a:pt x="21387741" y="88900"/>
                    <a:pt x="21387741" y="124460"/>
                  </a:cubicBezTo>
                  <a:lnTo>
                    <a:pt x="21387741" y="4693085"/>
                  </a:lnTo>
                  <a:cubicBezTo>
                    <a:pt x="21387741" y="4728645"/>
                    <a:pt x="21358530" y="4757855"/>
                    <a:pt x="21322971" y="4757855"/>
                  </a:cubicBezTo>
                  <a:lnTo>
                    <a:pt x="124460" y="4757855"/>
                  </a:lnTo>
                  <a:cubicBezTo>
                    <a:pt x="88900" y="4757855"/>
                    <a:pt x="59690" y="4728645"/>
                    <a:pt x="59690" y="469308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322971" y="59690"/>
                  </a:lnTo>
                  <a:moveTo>
                    <a:pt x="2132297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93085"/>
                  </a:lnTo>
                  <a:cubicBezTo>
                    <a:pt x="0" y="4761665"/>
                    <a:pt x="55880" y="4817545"/>
                    <a:pt x="124460" y="4817545"/>
                  </a:cubicBezTo>
                  <a:lnTo>
                    <a:pt x="21322971" y="4817545"/>
                  </a:lnTo>
                  <a:cubicBezTo>
                    <a:pt x="21391552" y="4817545"/>
                    <a:pt x="21447432" y="4761665"/>
                    <a:pt x="21447432" y="4693085"/>
                  </a:cubicBezTo>
                  <a:lnTo>
                    <a:pt x="21447432" y="124460"/>
                  </a:lnTo>
                  <a:cubicBezTo>
                    <a:pt x="21447430" y="55880"/>
                    <a:pt x="21391552" y="0"/>
                    <a:pt x="21322971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1903730"/>
            <a:ext cx="7477185" cy="5652140"/>
          </a:xfrm>
          <a:custGeom>
            <a:avLst/>
            <a:gdLst/>
            <a:ahLst/>
            <a:cxnLst/>
            <a:rect l="l" t="t" r="r" b="b"/>
            <a:pathLst>
              <a:path w="7477185" h="5652140">
                <a:moveTo>
                  <a:pt x="0" y="0"/>
                </a:moveTo>
                <a:lnTo>
                  <a:pt x="7477185" y="0"/>
                </a:lnTo>
                <a:lnTo>
                  <a:pt x="7477185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51" r="-1126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19705" y="942975"/>
            <a:ext cx="8415591" cy="198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VISION AND 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9705" y="3032190"/>
            <a:ext cx="9266902" cy="203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spc="14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Vision:</a:t>
            </a:r>
          </a:p>
          <a:p>
            <a:pPr algn="just">
              <a:lnSpc>
                <a:spcPts val="4059"/>
              </a:lnSpc>
            </a:pPr>
            <a:r>
              <a:rPr lang="en-US" sz="2899" spc="14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 lead in online commerce, empowering people to discover and acquire desired products and services.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9705" y="5838174"/>
            <a:ext cx="8415591" cy="203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49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Mission:</a:t>
            </a:r>
          </a:p>
          <a:p>
            <a:pPr algn="l">
              <a:lnSpc>
                <a:spcPts val="4059"/>
              </a:lnSpc>
            </a:pPr>
            <a:r>
              <a:rPr lang="en-US" sz="2899" spc="14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To provide a user-friendly, secure platform for easy browsing, purchasing, and order management.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998665" y="5457174"/>
            <a:ext cx="9905386" cy="2675551"/>
            <a:chOff x="0" y="0"/>
            <a:chExt cx="21447431" cy="57931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447432" cy="5793182"/>
            </a:xfrm>
            <a:custGeom>
              <a:avLst/>
              <a:gdLst/>
              <a:ahLst/>
              <a:cxnLst/>
              <a:rect l="l" t="t" r="r" b="b"/>
              <a:pathLst>
                <a:path w="21447432" h="5793182">
                  <a:moveTo>
                    <a:pt x="21322971" y="59690"/>
                  </a:moveTo>
                  <a:cubicBezTo>
                    <a:pt x="21358530" y="59690"/>
                    <a:pt x="21387741" y="88900"/>
                    <a:pt x="21387741" y="124460"/>
                  </a:cubicBezTo>
                  <a:lnTo>
                    <a:pt x="21387741" y="5668721"/>
                  </a:lnTo>
                  <a:cubicBezTo>
                    <a:pt x="21387741" y="5704282"/>
                    <a:pt x="21358530" y="5733492"/>
                    <a:pt x="21322971" y="5733492"/>
                  </a:cubicBezTo>
                  <a:lnTo>
                    <a:pt x="124460" y="5733492"/>
                  </a:lnTo>
                  <a:cubicBezTo>
                    <a:pt x="88900" y="5733492"/>
                    <a:pt x="59690" y="5704282"/>
                    <a:pt x="59690" y="566872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322971" y="59690"/>
                  </a:lnTo>
                  <a:moveTo>
                    <a:pt x="2132297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668721"/>
                  </a:lnTo>
                  <a:cubicBezTo>
                    <a:pt x="0" y="5737301"/>
                    <a:pt x="55880" y="5793182"/>
                    <a:pt x="124460" y="5793182"/>
                  </a:cubicBezTo>
                  <a:lnTo>
                    <a:pt x="21322971" y="5793182"/>
                  </a:lnTo>
                  <a:cubicBezTo>
                    <a:pt x="21391552" y="5793182"/>
                    <a:pt x="21447432" y="5737301"/>
                    <a:pt x="21447432" y="5668721"/>
                  </a:cubicBezTo>
                  <a:lnTo>
                    <a:pt x="21447432" y="124460"/>
                  </a:lnTo>
                  <a:cubicBezTo>
                    <a:pt x="21447430" y="55880"/>
                    <a:pt x="21391552" y="0"/>
                    <a:pt x="21322971" y="0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33" t="-40441" r="-91604" b="-63716"/>
            </a:stretch>
          </a:blipFill>
        </p:spPr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80161BA8-1B6B-A4A1-4E9A-AF54AE63181E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F80B0C5D-23B3-32FE-2C9B-E13DC3B50235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973BC69C-46E9-12AC-1DC6-227F422C6E0D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695811" y="9165605"/>
            <a:ext cx="7592189" cy="1650565"/>
            <a:chOff x="0" y="0"/>
            <a:chExt cx="2769651" cy="6021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69651" cy="602130"/>
            </a:xfrm>
            <a:custGeom>
              <a:avLst/>
              <a:gdLst/>
              <a:ahLst/>
              <a:cxnLst/>
              <a:rect l="l" t="t" r="r" b="b"/>
              <a:pathLst>
                <a:path w="2769651" h="602130">
                  <a:moveTo>
                    <a:pt x="0" y="0"/>
                  </a:moveTo>
                  <a:lnTo>
                    <a:pt x="2769651" y="0"/>
                  </a:lnTo>
                  <a:lnTo>
                    <a:pt x="2769651" y="602130"/>
                  </a:lnTo>
                  <a:lnTo>
                    <a:pt x="0" y="602130"/>
                  </a:lnTo>
                  <a:close/>
                </a:path>
              </a:pathLst>
            </a:custGeom>
            <a:solidFill>
              <a:srgbClr val="C1B3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6137" y="255905"/>
            <a:ext cx="7287389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FEATURE 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98040"/>
            <a:ext cx="7234826" cy="318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b="1" spc="152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Core E-Commerce Features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1.Product Catalog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2.Search Functionality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3.Shopping Cart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sz="3053" spc="152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4.Checkout Process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endParaRPr lang="en-US" sz="3053" spc="152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71639" y="2107565"/>
            <a:ext cx="7234826" cy="268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Account Features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1.Authentication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54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2.User Dashboard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154">
              <a:solidFill>
                <a:srgbClr val="664B40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6137" y="5590556"/>
            <a:ext cx="16069092" cy="110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3"/>
              </a:lnSpc>
              <a:spcBef>
                <a:spcPct val="0"/>
              </a:spcBef>
            </a:pPr>
            <a:r>
              <a:rPr lang="en-US" sz="3181" spc="159">
                <a:solidFill>
                  <a:srgbClr val="664B40"/>
                </a:solidFill>
                <a:latin typeface="Noto Serif"/>
                <a:ea typeface="Noto Serif"/>
                <a:cs typeface="Noto Serif"/>
                <a:sym typeface="Noto Serif"/>
              </a:rPr>
              <a:t>and  Payment &amp; Shipping, Admin Panel, Marketing &amp; Engagement Customer Service,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433" t="-40441" r="-91604" b="-63716"/>
            </a:stretch>
          </a:blipFill>
        </p:spPr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DD89442A-CF82-21DD-CE69-8410573B4D5C}"/>
              </a:ext>
            </a:extLst>
          </p:cNvPr>
          <p:cNvGrpSpPr/>
          <p:nvPr/>
        </p:nvGrpSpPr>
        <p:grpSpPr>
          <a:xfrm rot="-5400000">
            <a:off x="2506420" y="6370881"/>
            <a:ext cx="1121395" cy="6134234"/>
            <a:chOff x="0" y="0"/>
            <a:chExt cx="2354580" cy="12879977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F3EE5FE5-9738-9630-5E0B-F02A0D0081AD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3BC6BA1C-1D48-6BFC-0699-B4862B7792AA}"/>
              </a:ext>
            </a:extLst>
          </p:cNvPr>
          <p:cNvSpPr txBox="1"/>
          <p:nvPr/>
        </p:nvSpPr>
        <p:spPr>
          <a:xfrm>
            <a:off x="976907" y="92100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584835" y="1028700"/>
            <a:ext cx="14106187" cy="1708785"/>
            <a:chOff x="0" y="0"/>
            <a:chExt cx="5145975" cy="6233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45975" cy="623369"/>
            </a:xfrm>
            <a:custGeom>
              <a:avLst/>
              <a:gdLst/>
              <a:ahLst/>
              <a:cxnLst/>
              <a:rect l="l" t="t" r="r" b="b"/>
              <a:pathLst>
                <a:path w="5145975" h="623369">
                  <a:moveTo>
                    <a:pt x="0" y="0"/>
                  </a:moveTo>
                  <a:lnTo>
                    <a:pt x="5145975" y="0"/>
                  </a:lnTo>
                  <a:lnTo>
                    <a:pt x="5145975" y="623369"/>
                  </a:lnTo>
                  <a:lnTo>
                    <a:pt x="0" y="623369"/>
                  </a:lnTo>
                  <a:close/>
                </a:path>
              </a:pathLst>
            </a:custGeom>
            <a:solidFill>
              <a:srgbClr val="C1B39D">
                <a:alpha val="65882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438194" y="6310429"/>
            <a:ext cx="1165167" cy="1165167"/>
          </a:xfrm>
          <a:custGeom>
            <a:avLst/>
            <a:gdLst/>
            <a:ahLst/>
            <a:cxnLst/>
            <a:rect l="l" t="t" r="r" b="b"/>
            <a:pathLst>
              <a:path w="1165167" h="1165167">
                <a:moveTo>
                  <a:pt x="0" y="0"/>
                </a:moveTo>
                <a:lnTo>
                  <a:pt x="1165167" y="0"/>
                </a:lnTo>
                <a:lnTo>
                  <a:pt x="1165167" y="1165167"/>
                </a:lnTo>
                <a:lnTo>
                  <a:pt x="0" y="1165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85675" y="3516141"/>
            <a:ext cx="1165167" cy="1165167"/>
          </a:xfrm>
          <a:custGeom>
            <a:avLst/>
            <a:gdLst/>
            <a:ahLst/>
            <a:cxnLst/>
            <a:rect l="l" t="t" r="r" b="b"/>
            <a:pathLst>
              <a:path w="1165167" h="1165167">
                <a:moveTo>
                  <a:pt x="0" y="0"/>
                </a:moveTo>
                <a:lnTo>
                  <a:pt x="1165167" y="0"/>
                </a:lnTo>
                <a:lnTo>
                  <a:pt x="1165167" y="1165167"/>
                </a:lnTo>
                <a:lnTo>
                  <a:pt x="0" y="1165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70629" y="17994"/>
            <a:ext cx="617371" cy="822638"/>
          </a:xfrm>
          <a:custGeom>
            <a:avLst/>
            <a:gdLst/>
            <a:ahLst/>
            <a:cxnLst/>
            <a:rect l="l" t="t" r="r" b="b"/>
            <a:pathLst>
              <a:path w="617371" h="822638">
                <a:moveTo>
                  <a:pt x="0" y="0"/>
                </a:moveTo>
                <a:lnTo>
                  <a:pt x="617371" y="0"/>
                </a:lnTo>
                <a:lnTo>
                  <a:pt x="617371" y="822637"/>
                </a:lnTo>
                <a:lnTo>
                  <a:pt x="0" y="82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33" t="-40441" r="-91604" b="-6371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12056" y="3266780"/>
            <a:ext cx="1663888" cy="1663888"/>
          </a:xfrm>
          <a:custGeom>
            <a:avLst/>
            <a:gdLst/>
            <a:ahLst/>
            <a:cxnLst/>
            <a:rect l="l" t="t" r="r" b="b"/>
            <a:pathLst>
              <a:path w="1663888" h="1663888">
                <a:moveTo>
                  <a:pt x="0" y="0"/>
                </a:moveTo>
                <a:lnTo>
                  <a:pt x="1663888" y="0"/>
                </a:lnTo>
                <a:lnTo>
                  <a:pt x="1663888" y="1663888"/>
                </a:lnTo>
                <a:lnTo>
                  <a:pt x="0" y="166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12056" y="5749818"/>
            <a:ext cx="1725778" cy="1725778"/>
          </a:xfrm>
          <a:custGeom>
            <a:avLst/>
            <a:gdLst/>
            <a:ahLst/>
            <a:cxnLst/>
            <a:rect l="l" t="t" r="r" b="b"/>
            <a:pathLst>
              <a:path w="1725778" h="1725778">
                <a:moveTo>
                  <a:pt x="0" y="0"/>
                </a:moveTo>
                <a:lnTo>
                  <a:pt x="1725778" y="0"/>
                </a:lnTo>
                <a:lnTo>
                  <a:pt x="1725778" y="1725778"/>
                </a:lnTo>
                <a:lnTo>
                  <a:pt x="0" y="1725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33244" y="3413665"/>
            <a:ext cx="1370117" cy="1370117"/>
          </a:xfrm>
          <a:custGeom>
            <a:avLst/>
            <a:gdLst/>
            <a:ahLst/>
            <a:cxnLst/>
            <a:rect l="l" t="t" r="r" b="b"/>
            <a:pathLst>
              <a:path w="1370117" h="1370117">
                <a:moveTo>
                  <a:pt x="0" y="0"/>
                </a:moveTo>
                <a:lnTo>
                  <a:pt x="1370117" y="0"/>
                </a:lnTo>
                <a:lnTo>
                  <a:pt x="1370117" y="1370118"/>
                </a:lnTo>
                <a:lnTo>
                  <a:pt x="0" y="1370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53219" y="5797667"/>
            <a:ext cx="1630080" cy="1630080"/>
          </a:xfrm>
          <a:custGeom>
            <a:avLst/>
            <a:gdLst/>
            <a:ahLst/>
            <a:cxnLst/>
            <a:rect l="l" t="t" r="r" b="b"/>
            <a:pathLst>
              <a:path w="1630080" h="1630080">
                <a:moveTo>
                  <a:pt x="0" y="0"/>
                </a:moveTo>
                <a:lnTo>
                  <a:pt x="1630080" y="0"/>
                </a:lnTo>
                <a:lnTo>
                  <a:pt x="1630080" y="1630080"/>
                </a:lnTo>
                <a:lnTo>
                  <a:pt x="0" y="1630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656" y="1110364"/>
            <a:ext cx="15402688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370">
                <a:solidFill>
                  <a:srgbClr val="664B4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TOOLS AN TECHNOLOGY 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6F7FE84D-F09E-F883-4E8D-9507E2315C5F}"/>
              </a:ext>
            </a:extLst>
          </p:cNvPr>
          <p:cNvGrpSpPr/>
          <p:nvPr/>
        </p:nvGrpSpPr>
        <p:grpSpPr>
          <a:xfrm rot="-5400000">
            <a:off x="2506420" y="6523281"/>
            <a:ext cx="1121395" cy="6134234"/>
            <a:chOff x="0" y="0"/>
            <a:chExt cx="2354580" cy="12879977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A9DEE60-4744-4D55-3985-99DB750D415C}"/>
                </a:ext>
              </a:extLst>
            </p:cNvPr>
            <p:cNvSpPr/>
            <p:nvPr/>
          </p:nvSpPr>
          <p:spPr>
            <a:xfrm>
              <a:off x="0" y="0"/>
              <a:ext cx="2353310" cy="12879977"/>
            </a:xfrm>
            <a:custGeom>
              <a:avLst/>
              <a:gdLst/>
              <a:ahLst/>
              <a:cxnLst/>
              <a:rect l="l" t="t" r="r" b="b"/>
              <a:pathLst>
                <a:path w="2353310" h="12879977">
                  <a:moveTo>
                    <a:pt x="784860" y="12812667"/>
                  </a:moveTo>
                  <a:cubicBezTo>
                    <a:pt x="905510" y="12853307"/>
                    <a:pt x="1042670" y="12879977"/>
                    <a:pt x="1177290" y="12879977"/>
                  </a:cubicBezTo>
                  <a:cubicBezTo>
                    <a:pt x="1311910" y="12879977"/>
                    <a:pt x="1441450" y="12857117"/>
                    <a:pt x="1560830" y="12816477"/>
                  </a:cubicBezTo>
                  <a:cubicBezTo>
                    <a:pt x="1563370" y="12815207"/>
                    <a:pt x="1565910" y="12815207"/>
                    <a:pt x="1568450" y="12813937"/>
                  </a:cubicBezTo>
                  <a:cubicBezTo>
                    <a:pt x="2016760" y="12651377"/>
                    <a:pt x="2346960" y="12222117"/>
                    <a:pt x="2353310" y="1168966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680692"/>
                  </a:lnTo>
                  <a:cubicBezTo>
                    <a:pt x="6350" y="12224657"/>
                    <a:pt x="331470" y="12653917"/>
                    <a:pt x="784860" y="12812667"/>
                  </a:cubicBezTo>
                  <a:close/>
                </a:path>
              </a:pathLst>
            </a:custGeom>
            <a:solidFill>
              <a:srgbClr val="E4A973"/>
            </a:solidFill>
          </p:spPr>
        </p:sp>
      </p:grpSp>
      <p:sp>
        <p:nvSpPr>
          <p:cNvPr id="20" name="TextBox 7">
            <a:extLst>
              <a:ext uri="{FF2B5EF4-FFF2-40B4-BE49-F238E27FC236}">
                <a16:creationId xmlns:a16="http://schemas.microsoft.com/office/drawing/2014/main" id="{EE6634C3-68B8-33F9-A1D0-2ABE61296EA4}"/>
              </a:ext>
            </a:extLst>
          </p:cNvPr>
          <p:cNvSpPr txBox="1"/>
          <p:nvPr/>
        </p:nvSpPr>
        <p:spPr>
          <a:xfrm>
            <a:off x="976907" y="9362450"/>
            <a:ext cx="4220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4">
                <a:solidFill>
                  <a:srgbClr val="664B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www.globus.com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385</Words>
  <Application>Microsoft Macintosh PowerPoint</Application>
  <PresentationFormat>Custom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Noto Serif Bold</vt:lpstr>
      <vt:lpstr>Edwardian Script ITC</vt:lpstr>
      <vt:lpstr>Noto Serif</vt:lpstr>
      <vt:lpstr>Calibri</vt:lpstr>
      <vt:lpstr>Anonymous Pro Bold</vt:lpstr>
      <vt:lpstr>Bauhaus 93</vt:lpstr>
      <vt:lpstr>Adlery Pro</vt:lpstr>
      <vt:lpstr>Arial</vt:lpstr>
      <vt:lpstr>Bodoni FLF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and Simplify Fashion Business Presentation Template</dc:title>
  <cp:lastModifiedBy>Md Abdur Rahman Sifat</cp:lastModifiedBy>
  <cp:revision>3</cp:revision>
  <dcterms:created xsi:type="dcterms:W3CDTF">2006-08-16T00:00:00Z</dcterms:created>
  <dcterms:modified xsi:type="dcterms:W3CDTF">2025-04-22T06:09:49Z</dcterms:modified>
  <dc:identifier>DAGlRwpoRHg</dc:identifier>
</cp:coreProperties>
</file>